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103b/0002bbd2-e23a6c0b/2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142852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 Блума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нетрадиционный приём технологии развития креативного мышления у дошкольников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72264" y="357166"/>
            <a:ext cx="24288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Сысоева М.В.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д/с №18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.znanio.ru/d5af0e/28/4e/18912572cf6227f14230785bea826ba6f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357167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«Назови»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воспроизведение знаний. Это самые простые вопросы. Ребенку  предлагается просто назвать предмет, явление, термин и т.д. Например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назовите как называется сказка, в которой герой убежал от всех встречавшихся на его пути.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назовите главных героев сказки «Колобок».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блок можно разнообразить вариативными заданиями, которые помогают проверить самые общие знания по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воспетатель с детьми и питание\IMG-20220113-WA00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00570"/>
            <a:ext cx="3366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428604"/>
            <a:ext cx="814393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«Почему»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блок вопросов позволяет сформулировать причинно-следственные связи, то есть описать процессы, которые происходят с указанным предметом, явлением.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Почему колобок так поступил? Для чего это ему надо?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воспетатель с детьми и питание\IMG-20220113-WA00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71810"/>
            <a:ext cx="53844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571480"/>
            <a:ext cx="807249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«Объясни»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вопросы уточняющие. Они помогают увидеть проблему в разных аспектах и сфокусировать внимание на всех сторонах заданной проблемы.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Дополнительные фразы, которые помогут сформулировать вопросы этого блока: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Объясни, как удавалось Колобку от всех убежать.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Объясни, почему колобок от всех героев убежал, а от лисы нет?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571480"/>
            <a:ext cx="82867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«Предложи»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должен объяснить, как использовать то, или иное знание на практике, для решения конкретных ситуаций.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Предложи, как бы ты поступил на месте Колобка? Предложи, как можно спастись Колобку.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воспетатель с детьми и питание\IMG-20220113-WA00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358616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85728"/>
            <a:ext cx="450059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«Придумай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вопросы творческие, которые содержат в себе элемент предположения, вымысла.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Придумай, свою версию концовки сказки.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978346" cy="46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357166"/>
            <a:ext cx="814393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«Поделись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этого блока предназначены для активации мыслительной деятельности дошкольников, учат их анализировать, выделять факты и следствия, оценивать значимость полученных сведений, акцентировать внимание на их оценке.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Вопросам этого блока желательно добавлять эмоциональную окраску. То есть, сконцентрировать внимание на ощущениях и чувствах детей, его эмоциях, которые вызваны названной темой. Например, «Как плохо, что (когда)……………………», «Мне очень понравилось сказка, потому что …………….»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воспетатель с детьми и питание\IMG-20220113-WA00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90"/>
            <a:ext cx="36766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320</Words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2022-01-11T07:05:05Z</dcterms:created>
  <dcterms:modified xsi:type="dcterms:W3CDTF">2022-01-17T10:19:50Z</dcterms:modified>
</cp:coreProperties>
</file>